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97" r:id="rId2"/>
    <p:sldId id="424" r:id="rId3"/>
    <p:sldId id="398" r:id="rId4"/>
    <p:sldId id="423" r:id="rId5"/>
    <p:sldId id="263" r:id="rId6"/>
    <p:sldId id="281" r:id="rId7"/>
    <p:sldId id="421" r:id="rId8"/>
    <p:sldId id="324" r:id="rId9"/>
    <p:sldId id="283" r:id="rId10"/>
    <p:sldId id="305" r:id="rId11"/>
    <p:sldId id="269" r:id="rId12"/>
    <p:sldId id="314" r:id="rId13"/>
    <p:sldId id="328" r:id="rId14"/>
    <p:sldId id="265" r:id="rId15"/>
    <p:sldId id="330" r:id="rId16"/>
    <p:sldId id="267" r:id="rId17"/>
    <p:sldId id="315" r:id="rId18"/>
    <p:sldId id="306" r:id="rId19"/>
    <p:sldId id="356" r:id="rId20"/>
    <p:sldId id="261" r:id="rId21"/>
    <p:sldId id="320" r:id="rId22"/>
    <p:sldId id="399" r:id="rId23"/>
    <p:sldId id="426" r:id="rId24"/>
    <p:sldId id="299" r:id="rId25"/>
    <p:sldId id="355" r:id="rId26"/>
    <p:sldId id="417" r:id="rId27"/>
    <p:sldId id="339" r:id="rId28"/>
    <p:sldId id="404" r:id="rId29"/>
    <p:sldId id="406" r:id="rId30"/>
    <p:sldId id="411" r:id="rId31"/>
    <p:sldId id="412" r:id="rId32"/>
    <p:sldId id="413" r:id="rId33"/>
    <p:sldId id="415" r:id="rId34"/>
    <p:sldId id="416" r:id="rId35"/>
    <p:sldId id="353" r:id="rId36"/>
    <p:sldId id="419" r:id="rId37"/>
    <p:sldId id="357" r:id="rId38"/>
    <p:sldId id="360" r:id="rId39"/>
    <p:sldId id="337" r:id="rId40"/>
    <p:sldId id="338" r:id="rId41"/>
    <p:sldId id="363" r:id="rId42"/>
    <p:sldId id="427" r:id="rId43"/>
    <p:sldId id="366" r:id="rId44"/>
    <p:sldId id="370" r:id="rId45"/>
    <p:sldId id="376" r:id="rId46"/>
    <p:sldId id="354" r:id="rId47"/>
    <p:sldId id="268" r:id="rId48"/>
    <p:sldId id="391" r:id="rId49"/>
    <p:sldId id="394" r:id="rId50"/>
    <p:sldId id="302" r:id="rId51"/>
    <p:sldId id="401" r:id="rId52"/>
    <p:sldId id="258" r:id="rId53"/>
    <p:sldId id="262" r:id="rId54"/>
    <p:sldId id="260" r:id="rId55"/>
    <p:sldId id="425" r:id="rId5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363"/>
  </p:normalViewPr>
  <p:slideViewPr>
    <p:cSldViewPr>
      <p:cViewPr varScale="1">
        <p:scale>
          <a:sx n="78" d="100"/>
          <a:sy n="78" d="100"/>
        </p:scale>
        <p:origin x="159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94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57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9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1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9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22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4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763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3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982C5-DFCA-42B8-8408-152CA77719FC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40367-51C0-4F82-A00A-534CD56689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1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981200"/>
            <a:ext cx="9144000" cy="280076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Bible Skill Boosters</a:t>
            </a:r>
          </a:p>
          <a:p>
            <a:pPr algn="ctr"/>
            <a:r>
              <a:rPr lang="en-US" sz="88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       for Kids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199" y="304800"/>
            <a:ext cx="4387273" cy="1447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8600" y="4932218"/>
            <a:ext cx="486987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7030A0"/>
                </a:solidFill>
              </a:rPr>
              <a:t>Mark Jones</a:t>
            </a:r>
          </a:p>
          <a:p>
            <a:r>
              <a:rPr lang="en-US" sz="2800" dirty="0">
                <a:solidFill>
                  <a:srgbClr val="7030A0"/>
                </a:solidFill>
              </a:rPr>
              <a:t>Facebook- Mr. Mark’s Classroom</a:t>
            </a:r>
          </a:p>
          <a:p>
            <a:r>
              <a:rPr lang="en-US" sz="2800" dirty="0">
                <a:solidFill>
                  <a:srgbClr val="7030A0"/>
                </a:solidFill>
              </a:rPr>
              <a:t>Pinterest- Mr. Mark’s Classroom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381583"/>
            <a:ext cx="293346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29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2 (6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427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8- iPhone 3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9970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3940"/>
            <a:ext cx="9144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8023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8851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8- iPhone 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8681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8"/>
            <a:ext cx="9144000" cy="6854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1559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8- iPhone 1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246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-533400"/>
            <a:ext cx="7696200" cy="10258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05502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4 (5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8646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ons and ping pong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-457200"/>
            <a:ext cx="5734050" cy="764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040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Jones.QSBC\Pictures\IMG_63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3" b="19072"/>
          <a:stretch/>
        </p:blipFill>
        <p:spPr bwMode="auto">
          <a:xfrm rot="5400000">
            <a:off x="1074818" y="669689"/>
            <a:ext cx="6967693" cy="561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191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8- iPhone 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6772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015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MC Content Slid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17311" y="1143000"/>
            <a:ext cx="3658822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>
                <a:solidFill>
                  <a:schemeClr val="accent5">
                    <a:lumMod val="75000"/>
                  </a:schemeClr>
                </a:solidFill>
                <a:latin typeface="Bernard MT Condensed" panose="02050806060905020404" pitchFamily="18" charset="0"/>
              </a:rPr>
              <a:t>Bible </a:t>
            </a:r>
          </a:p>
          <a:p>
            <a:r>
              <a:rPr lang="en-US" sz="11500" dirty="0">
                <a:solidFill>
                  <a:schemeClr val="accent5">
                    <a:lumMod val="75000"/>
                  </a:schemeClr>
                </a:solidFill>
                <a:latin typeface="Bernard MT Condensed" panose="02050806060905020404" pitchFamily="18" charset="0"/>
              </a:rPr>
              <a:t>Verses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-254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971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09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 (2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02550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poon Tos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25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8- iPhone 4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6454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V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663" y="0"/>
            <a:ext cx="5145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4196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8- iPhone 3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3734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8- iPhone 4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531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MC Content Slid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838706"/>
            <a:ext cx="91424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chemeClr val="accent5">
                    <a:lumMod val="75000"/>
                  </a:schemeClr>
                </a:solidFill>
                <a:latin typeface="Bernard MT Condensed" panose="02050806060905020404" pitchFamily="18" charset="0"/>
              </a:rPr>
              <a:t>Books of the Bible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"/>
          <a:stretch/>
        </p:blipFill>
        <p:spPr>
          <a:xfrm>
            <a:off x="2681616" y="2362200"/>
            <a:ext cx="6233784" cy="4430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1111" t="2441" r="11111" b="7778"/>
          <a:stretch/>
        </p:blipFill>
        <p:spPr>
          <a:xfrm>
            <a:off x="20779" y="2408366"/>
            <a:ext cx="2660837" cy="307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248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low your top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79836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mino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4746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SizeRender (30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748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2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23429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3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5440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ansom Not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19097" y="-1146415"/>
            <a:ext cx="6878488" cy="91713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7460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8- iPhone 4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570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nglasse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7270" y="-1257300"/>
            <a:ext cx="6972300" cy="929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8422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75" y="0"/>
            <a:ext cx="68500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3271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V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0"/>
            <a:ext cx="69453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6341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MJones.QSBC\Pictures\IMG_63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6000" y="855133"/>
            <a:ext cx="71120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6394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V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1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97768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86185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9588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"/>
            <a:ext cx="9144000" cy="6850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6489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60260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3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" y="0"/>
            <a:ext cx="9139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93557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ock it to m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8700" y="-1181100"/>
            <a:ext cx="7086600" cy="944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0218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8- iPhone 3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6539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688" y="0"/>
            <a:ext cx="67786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1444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" y="0"/>
            <a:ext cx="9128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388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8- iPhone 0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28772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 1 (7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7416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KMC Content Slid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4113" y="381000"/>
            <a:ext cx="425308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dirty="0">
                <a:solidFill>
                  <a:schemeClr val="accent5">
                    <a:lumMod val="75000"/>
                  </a:schemeClr>
                </a:solidFill>
                <a:latin typeface="Bernard MT Condensed" panose="02050806060905020404" pitchFamily="18" charset="0"/>
              </a:rPr>
              <a:t>Review</a:t>
            </a:r>
          </a:p>
          <a:p>
            <a:r>
              <a:rPr lang="en-US" sz="11500" dirty="0">
                <a:solidFill>
                  <a:schemeClr val="accent5">
                    <a:lumMod val="75000"/>
                  </a:schemeClr>
                </a:solidFill>
                <a:latin typeface="Bernard MT Condensed" panose="02050806060905020404" pitchFamily="18" charset="0"/>
              </a:rPr>
              <a:t>Games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333" r="7376" b="8889"/>
          <a:stretch/>
        </p:blipFill>
        <p:spPr>
          <a:xfrm>
            <a:off x="4267200" y="1524000"/>
            <a:ext cx="4764087" cy="533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6" t="21112" r="17284" b="63333"/>
          <a:stretch/>
        </p:blipFill>
        <p:spPr>
          <a:xfrm>
            <a:off x="381000" y="3898463"/>
            <a:ext cx="3048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076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54175" y="-454025"/>
            <a:ext cx="5810250" cy="7747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0411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pril 8- iPhone 0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04868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407_151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9195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" y="1524000"/>
            <a:ext cx="9144000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18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ggs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54100" y="-1144270"/>
            <a:ext cx="6934200" cy="9245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251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548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"/>
            <a:ext cx="10142362" cy="7620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40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SizeRender (33)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96292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26</Words>
  <Application>Microsoft Office PowerPoint</Application>
  <PresentationFormat>On-screen Show (4:3)</PresentationFormat>
  <Paragraphs>10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Bernard MT Condensed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Jones</dc:creator>
  <cp:lastModifiedBy>Weslea Bell</cp:lastModifiedBy>
  <cp:revision>26</cp:revision>
  <dcterms:created xsi:type="dcterms:W3CDTF">2015-10-15T19:55:51Z</dcterms:created>
  <dcterms:modified xsi:type="dcterms:W3CDTF">2025-08-21T16:09:05Z</dcterms:modified>
</cp:coreProperties>
</file>